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2970-67F4-494E-8940-5E893012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7693A-B27E-47F1-9A32-C147F8A91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9F7E-8636-4C2A-B664-67A0DDFB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67964-5F09-47BF-8D81-9E170E8B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A47FA-EFB1-4852-87C5-0A436F49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0C0C-76E2-4407-86FC-DAEC216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FC273-32E5-4F76-9B43-21095511E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7CAA7-F810-4A26-A166-FA5DE75A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95B5D-ECD3-4AF9-95BA-A653729F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ADBEF-4745-424B-9BE4-73DD398F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9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76841-BC51-4F1E-A89E-E41414334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1D0EB-3941-404F-9AB9-2ECC6EA8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09518-6EB5-4A0B-8064-97BF48A8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54EF-A224-4316-8A47-F7D1B0B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57BE-C83B-4D01-AE9B-16FDE48B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7C04-231D-47A9-9EA1-D86C01D6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2BF6-51DE-4787-9425-C6B358132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FE5B-9844-4A9B-B4BC-8E3F86AA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D4BA-9874-45B3-B552-9F259D5A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3E19-4301-4C6E-A5DD-79CC2E24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D18E-E1D0-4122-B586-E7EEDDF0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611E-9030-4914-9C36-E30CE0F6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C9F2-6C7D-414A-A683-B9A7666A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FFC23-E703-4A1B-BDF2-53CDA15E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C7E1-DFFF-489B-812A-C6F3515F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BD5D-3487-4D84-A5C6-ADF0CE43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A38E-6CC8-4F98-A804-0415A4C13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A829A-4C47-46EE-8724-472C1962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4D014-1DE1-403E-AFE1-993E0692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5875-4DA7-4FD3-8542-FEEB0CB6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E0F47-A5ED-4094-8D32-61B55D7B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A961-6C71-4CC3-B948-7F60017F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FF01C-8172-4A9D-8827-DF3B4780C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6D0DA-69C8-4C3A-84FE-F8579353F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8619-2AFD-48F7-AED6-11BDBF0D8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BF952-60EF-4601-9620-00949582D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DDA8B-51A1-4FA1-B9DF-8C782F1B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C6A35-C6A5-4A8E-AD04-5906641B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93A98-0D67-4A6D-B837-BDFB141D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735D-C736-4E9F-88A1-81971EC1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50CC4-2421-446A-A28D-53E1E72A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DB2FD-D533-4E0A-82AD-58D35AFD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C242-F1CF-498E-95FD-EEBE987B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0FCE5-2AB8-40CB-9BEC-31023A72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4D92D-5111-448D-8672-E97AA3B7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DF20-46D2-453F-8C96-8149BC12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D4F4-8695-4A72-BF4C-CA928FF4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E7DB9-5404-4568-AA00-7DD91CED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CD7B0-383B-4F0E-AFC4-B94C83CB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32350-8E97-4274-9034-A6D64898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4173D-64C6-421B-B2E2-FC9DB555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4A588-42AD-47D3-B4EF-660A99AE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85CD-C76B-4930-ACF6-637AC7D0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41D34-F79E-4CB3-AFBB-730E92E8F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54AB4-DDC8-4AC7-A454-86AE285FA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52E17-8727-4417-BBEC-2F82DBBF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B34EB-751E-4A17-AB82-6A4F0CB9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86DC4-B5EF-4DE6-8F94-ACC0C4C4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25BAA-A9EF-4964-BB19-74B3203B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B249F-0B8D-4C98-8E54-2F565525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A2190-E1A8-4462-B021-7AA1CA71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CC27-C483-457A-AC7C-9E6D96893E0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CA4D2-83B4-4F94-AD02-D1AE65354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C639-ACF3-4C6F-8EDD-B7CC4A73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CBA9-DE47-4223-8864-A8146B93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tes-de-musique-musique-personnel-76319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7FFA-1138-414C-B958-F0D036BC0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176" y="444617"/>
            <a:ext cx="10855354" cy="124996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NHẠC CỤ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5C630-86FC-4D68-B201-3DD1CF9E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6649" y="2036077"/>
            <a:ext cx="1252580" cy="167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447DD-D838-4AF2-8F70-A9A39835D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1332" y="2871131"/>
            <a:ext cx="1736521" cy="23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octauguita-PhamVanPhuong_3z87 (mp3cut.net)">
            <a:hlinkClick r:id="" action="ppaction://media"/>
            <a:extLst>
              <a:ext uri="{FF2B5EF4-FFF2-40B4-BE49-F238E27FC236}">
                <a16:creationId xmlns:a16="http://schemas.microsoft.com/office/drawing/2014/main" id="{0C91E828-4393-48CD-B00D-52A073DA9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7718" y="1868949"/>
            <a:ext cx="3587033" cy="35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80B7-0E50-46FC-AEF6-5D824602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377506"/>
            <a:ext cx="10515600" cy="17578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latin typeface="HP001 5 hàng" panose="020B0603050302020204" pitchFamily="34" charset="0"/>
              </a:rPr>
              <a:t>Đàn</a:t>
            </a:r>
            <a:r>
              <a:rPr lang="en-US" sz="8000" b="1" dirty="0">
                <a:latin typeface="HP001 5 hàng" panose="020B0603050302020204" pitchFamily="34" charset="0"/>
              </a:rPr>
              <a:t> </a:t>
            </a:r>
            <a:r>
              <a:rPr lang="en-US" sz="8000" b="1" dirty="0" err="1">
                <a:latin typeface="HP001 5 hàng" panose="020B0603050302020204" pitchFamily="34" charset="0"/>
              </a:rPr>
              <a:t>Ghi</a:t>
            </a:r>
            <a:r>
              <a:rPr lang="en-US" sz="8000" b="1" dirty="0">
                <a:latin typeface="HP001 5 hàng" panose="020B0603050302020204" pitchFamily="34" charset="0"/>
              </a:rPr>
              <a:t>-ta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B358FA-F03B-4549-9805-D91EEE294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17" y="2944536"/>
            <a:ext cx="7605912" cy="26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aiCamDocTauPiano-CungTien_a2z9 (mp3cut.net) (1)">
            <a:hlinkClick r:id="" action="ppaction://media"/>
            <a:extLst>
              <a:ext uri="{FF2B5EF4-FFF2-40B4-BE49-F238E27FC236}">
                <a16:creationId xmlns:a16="http://schemas.microsoft.com/office/drawing/2014/main" id="{A78CCA99-C015-4559-BFC0-722EB304C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0939" y="1594607"/>
            <a:ext cx="2827090" cy="28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3CD1-E0CF-4596-A867-6B0AF9FA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 PI-A-NO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10EBC-1598-4CBA-AAE9-DA39347B3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6" y="2091402"/>
            <a:ext cx="4306916" cy="43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uyenNamCung-ThanhThuy_3mkkc (mp3cut.net)">
            <a:hlinkClick r:id="" action="ppaction://media"/>
            <a:extLst>
              <a:ext uri="{FF2B5EF4-FFF2-40B4-BE49-F238E27FC236}">
                <a16:creationId xmlns:a16="http://schemas.microsoft.com/office/drawing/2014/main" id="{8FD81C29-0952-425E-820E-13EC70DD8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2550" y="1619774"/>
            <a:ext cx="3447875" cy="34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1240-36E1-4F4C-928D-90962872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413"/>
            <a:ext cx="10515600" cy="177406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Đàn</a:t>
            </a:r>
            <a:r>
              <a:rPr lang="en-US" sz="80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tranh</a:t>
            </a:r>
            <a:endParaRPr lang="en-US" sz="8000" b="1" dirty="0">
              <a:solidFill>
                <a:srgbClr val="00B050"/>
              </a:solidFill>
              <a:latin typeface="HP001 5 hàng" panose="020B06030503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B38DAD-BD7F-4E43-8156-EC4F45C72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6" y="2571026"/>
            <a:ext cx="5931015" cy="39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yenTapNhungBanNhacViolinHayNhat-V (mp3cut.net)">
            <a:hlinkClick r:id="" action="ppaction://media"/>
            <a:extLst>
              <a:ext uri="{FF2B5EF4-FFF2-40B4-BE49-F238E27FC236}">
                <a16:creationId xmlns:a16="http://schemas.microsoft.com/office/drawing/2014/main" id="{57F82C34-B6CD-49B5-BB90-EE70EFF85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5614" y="1779165"/>
            <a:ext cx="2801923" cy="28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F91F-7344-4831-BF12-1F4BAF6C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 VI-O-LON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368208-F16A-42A9-8934-384723DB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81" y="1825625"/>
            <a:ext cx="6660858" cy="4351338"/>
          </a:xfrm>
        </p:spPr>
      </p:pic>
    </p:spTree>
    <p:extLst>
      <p:ext uri="{BB962C8B-B14F-4D97-AF65-F5344CB8AC3E}">
        <p14:creationId xmlns:p14="http://schemas.microsoft.com/office/powerpoint/2010/main" val="42922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</Words>
  <Application>Microsoft Office PowerPoint</Application>
  <PresentationFormat>Widescreen</PresentationFormat>
  <Paragraphs>5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HP001 5 hàng</vt:lpstr>
      <vt:lpstr>Office Theme</vt:lpstr>
      <vt:lpstr>PHÂN LOẠI NHẠC CỤ</vt:lpstr>
      <vt:lpstr>PowerPoint Presentation</vt:lpstr>
      <vt:lpstr>Đàn Ghi-ta</vt:lpstr>
      <vt:lpstr>PowerPoint Presentation</vt:lpstr>
      <vt:lpstr>ĐÀN PI-A-NO</vt:lpstr>
      <vt:lpstr>PowerPoint Presentation</vt:lpstr>
      <vt:lpstr>Đàn tranh</vt:lpstr>
      <vt:lpstr>PowerPoint Presentation</vt:lpstr>
      <vt:lpstr>ĐÀN VI-O-LON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PHÂN LOẠI NHẠC CỤ</dc:title>
  <dc:creator>Admin</dc:creator>
  <cp:lastModifiedBy>Admin</cp:lastModifiedBy>
  <cp:revision>6</cp:revision>
  <dcterms:created xsi:type="dcterms:W3CDTF">2020-11-03T14:54:54Z</dcterms:created>
  <dcterms:modified xsi:type="dcterms:W3CDTF">2020-11-03T16:11:39Z</dcterms:modified>
</cp:coreProperties>
</file>